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550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6648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6709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295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6964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7692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6516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444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5704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8231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653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1CEA5-2781-49D6-9ADD-975DB93933F9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FA4EB-977F-41C0-80B3-AB4E9CC4F30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252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wner\Desktop\enviro ed\1. garden\garden lessons resources\veg colour in\Vegetables Coloring Pages carr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61" y="323528"/>
            <a:ext cx="6360931" cy="856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417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wner\Desktop\enviro ed\1. garden\garden lessons resources\veg colour in\Vegetables Coloring Pages sweet-pep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08" y="251520"/>
            <a:ext cx="6414384" cy="864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8680" y="7308304"/>
            <a:ext cx="5832648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60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Capsicum</a:t>
            </a:r>
            <a:endParaRPr lang="en-AU" sz="6000" dirty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83125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Owner\Desktop\enviro ed\1. garden\garden lessons resources\veg colour in\Vegetables Coloring Pages Toma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107504"/>
            <a:ext cx="6574744" cy="885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254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wner\Desktop\enviro ed\1. garden\garden lessons resources\veg colour in\Vegetables Coloring Pages turni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193135"/>
            <a:ext cx="6437515" cy="869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872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Owner\Desktop\enviro ed\1. garden\garden lessons resources\veg colour in\Vegetables Coloring Pages zucch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107504"/>
            <a:ext cx="6394310" cy="864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028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Owner\Desktop\enviro ed\1. garden\garden lessons resources\veg colour in\Vegetables Coloring Pages asparag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08" y="251520"/>
            <a:ext cx="6414384" cy="864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806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Owner\Desktop\enviro ed\1. garden\garden lessons resources\veg colour in\Vegetables Coloring Pages auberg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55" y="179512"/>
            <a:ext cx="6521290" cy="878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8680" y="7596336"/>
            <a:ext cx="5832648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60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Eggplant</a:t>
            </a:r>
            <a:endParaRPr lang="en-AU" sz="6000" dirty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94201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Owner\Desktop\enviro ed\1. garden\garden lessons resources\veg colour in\Vegetables Coloring Pages be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7" y="303842"/>
            <a:ext cx="6322091" cy="851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8680" y="7596336"/>
            <a:ext cx="5832648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60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Beetroot</a:t>
            </a:r>
            <a:endParaRPr lang="en-AU" sz="6000" dirty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57026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Owner\Desktop\enviro ed\1. garden\garden lessons resources\veg colour in\Vegetables Coloring Pages brocco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2" y="107504"/>
            <a:ext cx="6628196" cy="892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072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Owner\Desktop\enviro ed\1. garden\garden lessons resources\veg colour in\Vegetables Coloring Pages cabb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2" y="107504"/>
            <a:ext cx="6482450" cy="873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367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Owner\Desktop\enviro ed\1. garden\garden lessons resources\veg colour in\Vegetables Coloring Pages carr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55" y="179512"/>
            <a:ext cx="6521290" cy="878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005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wner\Desktop\enviro ed\1. garden\garden lessons resources\veg colour in\Vegetables Coloring Pages cauliflow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179511"/>
            <a:ext cx="6573014" cy="885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2769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Owner\Desktop\enviro ed\1. garden\garden lessons resources\veg colour in\Vegetables Coloring Pages cauliflow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07" y="251520"/>
            <a:ext cx="6467837" cy="871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088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wner\Desktop\enviro ed\1. garden\garden lessons resources\veg colour in\Vegetables Coloring Pages cucumb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16" y="121127"/>
            <a:ext cx="6330943" cy="855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392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wner\Desktop\enviro ed\1. garden\garden lessons resources\veg colour in\Vegetables Coloring Pages garl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2" y="107504"/>
            <a:ext cx="6628196" cy="892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605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wner\Desktop\enviro ed\1. garden\garden lessons resources\veg colour in\Vegetables Coloring Pages on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3" y="109836"/>
            <a:ext cx="6706268" cy="903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809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wner\Desktop\enviro ed\1. garden\garden lessons resources\veg colour in\Vegetables Coloring Pages pe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45" y="251520"/>
            <a:ext cx="6341024" cy="856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380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wner\Desktop\enviro ed\1. garden\garden lessons resources\veg colour in\Vegetables Coloring Pages pota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55" y="179512"/>
            <a:ext cx="6467837" cy="871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093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wner\Desktop\enviro ed\1. garden\garden lessons resources\veg colour in\Vegetables Coloring Pages pump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45" y="251520"/>
            <a:ext cx="6394310" cy="864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063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wner\Desktop\enviro ed\1. garden\garden lessons resources\veg colour in\Vegetables Coloring Pages radi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02" y="107504"/>
            <a:ext cx="6628196" cy="892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69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</Words>
  <Application>Microsoft Office PowerPoint</Application>
  <PresentationFormat>On-screen Show (4:3)</PresentationFormat>
  <Paragraphs>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2</cp:revision>
  <dcterms:created xsi:type="dcterms:W3CDTF">2013-04-23T05:02:37Z</dcterms:created>
  <dcterms:modified xsi:type="dcterms:W3CDTF">2013-04-23T05:20:02Z</dcterms:modified>
</cp:coreProperties>
</file>